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61" r:id="rId6"/>
    <p:sldId id="262" r:id="rId7"/>
    <p:sldId id="276" r:id="rId8"/>
    <p:sldId id="284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2400"/>
            <a:ext cx="8763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ГБУЗ ПК «Ординская ЦРБ» приглашает на работу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2438400"/>
            <a:ext cx="4572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356872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Врача-оториноларинголога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Врача-стоматолога общей практики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2590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0_1a4f96_a609224b_orig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6200" y="-2494236"/>
            <a:ext cx="157480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Ординский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муниципальный  округ  район является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муниципальным образованием Пермского края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занимает площадь 1419,9 кв. км. Округ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находится в 114 километрах от центра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Пермского края и  расположен в юго-восточной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части региона.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Ординском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округе 45 населённых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5 сельских поселений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Население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–14069 человек. Национальный </a:t>
            </a:r>
          </a:p>
          <a:p>
            <a:pPr indent="363538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состав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русские — 80,5 %, татары — 16,9 %,</a:t>
            </a:r>
          </a:p>
          <a:p>
            <a:pPr indent="363538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коми-пермяки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0,7 % и </a:t>
            </a:r>
          </a:p>
          <a:p>
            <a:pPr indent="363538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представители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</a:p>
          <a:p>
            <a:pPr indent="363538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национальностей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3538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8" y="333375"/>
            <a:ext cx="8355012" cy="885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 округ знаменит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219200"/>
            <a:ext cx="4190999" cy="2895599"/>
          </a:xfrm>
          <a:prstGeom prst="rect">
            <a:avLst/>
          </a:prstGeom>
        </p:spPr>
      </p:pic>
      <p:pic>
        <p:nvPicPr>
          <p:cNvPr id="34817" name="Picture 2" descr="http://redfolk.ru/wp-content/uploads/2014/10/AHU9273_2495-small-signed-whit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886200" cy="28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199" y="3105832"/>
            <a:ext cx="380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          Фестиваль камнерезов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4114800"/>
            <a:ext cx="3886199" cy="2590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1" y="4114800"/>
            <a:ext cx="41910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638366"/>
      </p:ext>
    </p:extLst>
  </p:cSld>
  <p:clrMapOvr>
    <a:masterClrMapping/>
  </p:clrMapOvr>
  <p:transition spd="med" advClick="0" advTm="9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866" y="273051"/>
            <a:ext cx="2761613" cy="31969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8" y="3507010"/>
            <a:ext cx="2815545" cy="3308352"/>
          </a:xfrm>
        </p:spPr>
        <p:txBody>
          <a:bodyPr/>
          <a:lstStyle/>
          <a:p>
            <a:r>
              <a:rPr lang="ru-RU" dirty="0" smtClean="0"/>
              <a:t>                       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     Пруд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8" y="3534439"/>
            <a:ext cx="2967942" cy="3323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1" y="277404"/>
            <a:ext cx="3248047" cy="3276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256" y="273050"/>
            <a:ext cx="2895599" cy="327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541" y="3549650"/>
            <a:ext cx="3008311" cy="3308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470" y="3470031"/>
            <a:ext cx="2895598" cy="3387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493" y="305707"/>
            <a:ext cx="3037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Музыкальная и художественная школа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18288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Общеобразовательная школа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8259" y="2387490"/>
            <a:ext cx="2429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Физкультурно-оздоровительный комплекс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7499" y="3886200"/>
            <a:ext cx="212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Парк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7600" y="3275112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3806" y="3275112"/>
            <a:ext cx="2447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7601" y="2387490"/>
            <a:ext cx="1973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srgbClr val="FFFF00"/>
                </a:solidFill>
              </a:rPr>
              <a:t>Общеобразовательная школа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4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 ГБУЗ ПК Ординская ЦРБ входят: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круглосуточный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 на 34 койки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дневной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 (при стационаре) на 13 коек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поликлиника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270 посещений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-дневной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 (при поликлинике) на 21 койку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врачебная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амбулатория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- 12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женская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детская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7924800" cy="5008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66800" y="228600"/>
            <a:ext cx="7467600" cy="1371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Поликлиника, стационары, административный корпус, расположены в трехэтажном кирпичном здании в центре с. Орды.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5486400" cy="459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76200"/>
            <a:ext cx="4648200" cy="40386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u="sng" dirty="0" smtClean="0">
                <a:solidFill>
                  <a:srgbClr val="002060"/>
                </a:solidFill>
              </a:rPr>
              <a:t>Амбулаторный прием ведут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врач-терапевт участковый;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врач-педиатр участковый;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врач-офтальмолог;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-врач-дерматовенеролог;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-врач-невролог;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-врач-хирург;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-врач-стоматолог;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-врач-психиатр;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-врач-эндокринолог.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-врач-психиатр-нарколог.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u="sng" dirty="0" smtClean="0">
                <a:solidFill>
                  <a:srgbClr val="002060"/>
                </a:solidFill>
              </a:rPr>
              <a:t>Диагностические исследования проводят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-врач-эндоскопист 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 функциональной диагностики;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 ультразвуковой диагностики;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врач-рентгенолог.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u="sng" dirty="0" smtClean="0">
                <a:solidFill>
                  <a:srgbClr val="002060"/>
                </a:solidFill>
              </a:rPr>
              <a:t>Стационарное лечение ведут: </a:t>
            </a:r>
            <a:br>
              <a:rPr lang="ru-RU" sz="2000" u="sng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</a:t>
            </a:r>
            <a:r>
              <a:rPr lang="ru-RU" sz="2000" dirty="0" smtClean="0">
                <a:solidFill>
                  <a:srgbClr val="002060"/>
                </a:solidFill>
              </a:rPr>
              <a:t>врач-терапевт;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-врач-хирург;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-врач-педиатр.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</a:t>
            </a:r>
            <a:r>
              <a:rPr lang="ru-RU" sz="2000" dirty="0" smtClean="0">
                <a:solidFill>
                  <a:srgbClr val="002060"/>
                </a:solidFill>
              </a:rPr>
              <a:t> штате учреждения работают: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28 врачей, 68 средних медицинских работников, 57 работников прочего персонала.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1" y="3352799"/>
            <a:ext cx="3505200" cy="304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830" y="152400"/>
            <a:ext cx="341757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больница приглашает на работу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оториноларинголога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стоматолога общей практики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специалист ведет смешанный амбулаторный  прием населения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пациента с целью установления диагноза.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эффективности и безопасности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медикаментозного лечения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за 2022 год по врачам составила 76 491 рубль. </a:t>
            </a:r>
          </a:p>
          <a:p>
            <a:pPr lvl="0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трудового договора предоставляется муниципальное служебное жилье на период действия трудовых отношений. 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поддержки медицинским работникам учреждения: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по программе «Земский доктор в размере 1 500 000 рублей;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по программе «Медицинские кадры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в размере 2 000 000 рублей;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Специальная социальная выплата, утвержденная Постановлением Правительства Российской Федерации  в размере 14 500 рублей.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7451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 ВНИМАНИЕ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219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     В состав ГБУЗ ПК Ординская ЦРБ входят:  - круглосуточный стационар на 34 койки - дневной стационар (при стационаре) на 13 коек - поликлиника на 270 посещений -дневной стационар (при поликлинике) на 21 койку - врачебная амбулатория - 12 ФАПов - женская консультация - детская консультация </vt:lpstr>
      <vt:lpstr>Поликлиника, стационары, административный корпус, расположены в трехэтажном кирпичном здании в центре с. Орды. </vt:lpstr>
      <vt:lpstr>       Амбулаторный прием ведут: - врач-терапевт участковый; - врач-педиатр участковый; - врач-офтальмолог; -врач-дерматовенеролог; -врач-невролог; -врач-хирург; -врач-стоматолог; -врач-психиатр; -врач-эндокринолог. -врач-психиатр-нарколог. Диагностические исследования проводят: -врач-эндоскопист ; -врач функциональной диагностики; -врач ультразвуковой диагностики; - врач-рентгенолог. Стационарное лечение ведут:  -врач-терапевт; -врач-хирург; -врач-педиатр. В штате учреждения работают:  28 врачей, 68 средних медицинских работников, 57 работников прочего персонала. </vt:lpstr>
      <vt:lpstr>Наша больница приглашает на работу  врача оториноларинголога  врача стоматолога общей практики</vt:lpstr>
      <vt:lpstr>СПАСИБО 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Белая Наталья</dc:creator>
  <cp:lastModifiedBy>USER</cp:lastModifiedBy>
  <cp:revision>104</cp:revision>
  <dcterms:created xsi:type="dcterms:W3CDTF">2021-01-18T12:12:44Z</dcterms:created>
  <dcterms:modified xsi:type="dcterms:W3CDTF">2023-03-24T09:34:40Z</dcterms:modified>
</cp:coreProperties>
</file>